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2022.04.16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A090F4-67A0-4DF5-BA0E-B465DFACD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1E3B142-2889-49C5-A936-1773DD5CA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54610A8-B90D-4FD7-B09F-921D0B1FCB99}"/>
              </a:ext>
            </a:extLst>
          </p:cNvPr>
          <p:cNvSpPr txBox="1"/>
          <p:nvPr/>
        </p:nvSpPr>
        <p:spPr>
          <a:xfrm>
            <a:off x="826267" y="304801"/>
            <a:ext cx="554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/>
              <a:t>Clea</a:t>
            </a:r>
            <a:r>
              <a:rPr lang="en-US" altLang="zh-CN" sz="2000" dirty="0"/>
              <a:t> Mallinson     Julie Smith-Belton     Natalya Yoro 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FA522B3-2699-4871-9656-E0CEE6BF7F60}"/>
              </a:ext>
            </a:extLst>
          </p:cNvPr>
          <p:cNvSpPr txBox="1"/>
          <p:nvPr/>
        </p:nvSpPr>
        <p:spPr>
          <a:xfrm>
            <a:off x="3483429" y="146957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登顶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B2A41C-93C4-47FF-B67F-3F986CF5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63FC30-D9DA-40C4-B017-65B851906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A38A01-B0D6-4758-9045-33A9A676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2AE102-93CD-4AAA-B00D-817D43284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1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E54B9F-FA88-4F7B-A647-D6B609779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44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286BDE-28BE-43D9-A74B-04F50380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0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B0832A-1121-487B-A710-BECFF591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602690-1283-47A8-8310-464B1F38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7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593815-554B-47E5-85D2-3B07D431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762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108FED-B319-4E37-A243-906E8624A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734AEB-3FB0-4AFB-B862-F54B5C975D47}"/>
              </a:ext>
            </a:extLst>
          </p:cNvPr>
          <p:cNvSpPr txBox="1"/>
          <p:nvPr/>
        </p:nvSpPr>
        <p:spPr>
          <a:xfrm>
            <a:off x="10084701" y="82731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登顶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19107-078A-40BB-9810-0711427B16F4}"/>
              </a:ext>
            </a:extLst>
          </p:cNvPr>
          <p:cNvSpPr txBox="1"/>
          <p:nvPr/>
        </p:nvSpPr>
        <p:spPr>
          <a:xfrm>
            <a:off x="9934051" y="20232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03340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8C2902-D851-4F12-BFAC-9ACB5D8CC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1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125DE3-84DF-4296-B6A3-446C34CD0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BA53DE-537A-4BA1-8684-C8A4B7C6354B}"/>
              </a:ext>
            </a:extLst>
          </p:cNvPr>
          <p:cNvSpPr txBox="1"/>
          <p:nvPr/>
        </p:nvSpPr>
        <p:spPr>
          <a:xfrm>
            <a:off x="10084701" y="82731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登顶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F0FC94-B11B-4DD6-9E29-7A5BE0A4A195}"/>
              </a:ext>
            </a:extLst>
          </p:cNvPr>
          <p:cNvSpPr txBox="1"/>
          <p:nvPr/>
        </p:nvSpPr>
        <p:spPr>
          <a:xfrm>
            <a:off x="8022405" y="5973475"/>
            <a:ext cx="554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/>
              <a:t>Clea</a:t>
            </a:r>
            <a:r>
              <a:rPr lang="en-US" altLang="zh-CN" sz="2000" dirty="0"/>
              <a:t> Mallinson     Julie Smith-Belton     Natalya Yoro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304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5447A3-E81D-41AB-A3B2-F0CF30DFB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0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048648-33A9-456B-9485-B64CFA204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8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EDD739-D5F4-40BB-829F-A991B07F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7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513777-4189-4C09-B425-97A11F13B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B2CBDF-2921-4CC2-B425-457A7B9C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76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</Words>
  <Application>Microsoft Office PowerPoint</Application>
  <PresentationFormat>自定义</PresentationFormat>
  <Paragraphs>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19</cp:revision>
  <dcterms:created xsi:type="dcterms:W3CDTF">2021-03-14T02:42:17Z</dcterms:created>
  <dcterms:modified xsi:type="dcterms:W3CDTF">2022-04-16T04:37:32Z</dcterms:modified>
</cp:coreProperties>
</file>